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F4E8E-CBE6-4B14-A6DE-0BE824D8DB4D}" type="datetimeFigureOut">
              <a:rPr lang="ru-RU" smtClean="0"/>
              <a:pPr/>
              <a:t>24.08.2015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8A3C-8AF8-47B0-B670-BB09685678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F4E8E-CBE6-4B14-A6DE-0BE824D8DB4D}" type="datetimeFigureOut">
              <a:rPr lang="ru-RU" smtClean="0"/>
              <a:pPr/>
              <a:t>24.08.2015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8A3C-8AF8-47B0-B670-BB09685678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F4E8E-CBE6-4B14-A6DE-0BE824D8DB4D}" type="datetimeFigureOut">
              <a:rPr lang="ru-RU" smtClean="0"/>
              <a:pPr/>
              <a:t>24.08.2015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8A3C-8AF8-47B0-B670-BB09685678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F4E8E-CBE6-4B14-A6DE-0BE824D8DB4D}" type="datetimeFigureOut">
              <a:rPr lang="ru-RU" smtClean="0"/>
              <a:pPr/>
              <a:t>24.08.2015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8A3C-8AF8-47B0-B670-BB09685678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F4E8E-CBE6-4B14-A6DE-0BE824D8DB4D}" type="datetimeFigureOut">
              <a:rPr lang="ru-RU" smtClean="0"/>
              <a:pPr/>
              <a:t>24.08.2015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8A3C-8AF8-47B0-B670-BB09685678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F4E8E-CBE6-4B14-A6DE-0BE824D8DB4D}" type="datetimeFigureOut">
              <a:rPr lang="ru-RU" smtClean="0"/>
              <a:pPr/>
              <a:t>24.08.2015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8A3C-8AF8-47B0-B670-BB09685678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F4E8E-CBE6-4B14-A6DE-0BE824D8DB4D}" type="datetimeFigureOut">
              <a:rPr lang="ru-RU" smtClean="0"/>
              <a:pPr/>
              <a:t>24.08.2015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8A3C-8AF8-47B0-B670-BB09685678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F4E8E-CBE6-4B14-A6DE-0BE824D8DB4D}" type="datetimeFigureOut">
              <a:rPr lang="ru-RU" smtClean="0"/>
              <a:pPr/>
              <a:t>24.08.2015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8A3C-8AF8-47B0-B670-BB09685678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F4E8E-CBE6-4B14-A6DE-0BE824D8DB4D}" type="datetimeFigureOut">
              <a:rPr lang="ru-RU" smtClean="0"/>
              <a:pPr/>
              <a:t>24.08.2015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8A3C-8AF8-47B0-B670-BB09685678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F4E8E-CBE6-4B14-A6DE-0BE824D8DB4D}" type="datetimeFigureOut">
              <a:rPr lang="ru-RU" smtClean="0"/>
              <a:pPr/>
              <a:t>24.08.2015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8A3C-8AF8-47B0-B670-BB09685678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F4E8E-CBE6-4B14-A6DE-0BE824D8DB4D}" type="datetimeFigureOut">
              <a:rPr lang="ru-RU" smtClean="0"/>
              <a:pPr/>
              <a:t>24.08.2015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8A3C-8AF8-47B0-B670-BB09685678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F4E8E-CBE6-4B14-A6DE-0BE824D8DB4D}" type="datetimeFigureOut">
              <a:rPr lang="ru-RU" smtClean="0"/>
              <a:pPr/>
              <a:t>24.08.2015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58A3C-8AF8-47B0-B670-BB096856789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jpeg"/><Relationship Id="rId7" Type="http://schemas.openxmlformats.org/officeDocument/2006/relationships/image" Target="../media/image6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emf"/><Relationship Id="rId4" Type="http://schemas.openxmlformats.org/officeDocument/2006/relationships/image" Target="../media/image3.jpeg"/><Relationship Id="rId9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7956376" y="1124744"/>
            <a:ext cx="72008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4067944" y="3573016"/>
            <a:ext cx="3816424" cy="194421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- --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15616" y="2204864"/>
          <a:ext cx="7128792" cy="432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28792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1800" b="1" cap="none" spc="50" baseline="0" dirty="0" smtClean="0">
                          <a:ln w="11430"/>
                          <a:solidFill>
                            <a:schemeClr val="bg1"/>
                          </a:solidFill>
                          <a:effectLst>
                            <a:outerShdw blurRad="76200" dist="50800" dir="5400000" algn="tl" rotWithShape="0">
                              <a:srgbClr val="000000">
                                <a:alpha val="65000"/>
                              </a:srgbClr>
                            </a:outerShdw>
                          </a:effectLst>
                        </a:rPr>
                        <a:t>КЛАДБИЩЕ</a:t>
                      </a:r>
                      <a:endParaRPr lang="ru-RU" sz="1800" b="1" cap="none" spc="50" baseline="0" dirty="0">
                        <a:ln w="11430"/>
                        <a:solidFill>
                          <a:schemeClr val="bg1"/>
                        </a:solidFill>
                        <a:effectLst>
                          <a:outerShdw blurRad="76200" dist="50800" dir="5400000" algn="tl" rotWithShape="0">
                            <a:srgbClr val="000000">
                              <a:alpha val="65000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23528" y="2780928"/>
          <a:ext cx="8604448" cy="72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04448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Ул. </a:t>
                      </a:r>
                      <a:r>
                        <a:rPr lang="ru-RU" dirty="0" err="1" smtClean="0">
                          <a:solidFill>
                            <a:srgbClr val="FF0000"/>
                          </a:solidFill>
                        </a:rPr>
                        <a:t>Равиля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rgbClr val="FF0000"/>
                          </a:solidFill>
                        </a:rPr>
                        <a:t>Нигматуллина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83568" y="3429000"/>
          <a:ext cx="504056" cy="3096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/>
              </a:tblGrid>
              <a:tr h="309634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           Ул.  Молодежная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vert="vert27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956376" y="3501008"/>
          <a:ext cx="432048" cy="3096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"/>
              </a:tblGrid>
              <a:tr h="3096344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rgbClr val="FF0000"/>
                          </a:solidFill>
                        </a:rPr>
                        <a:t>у.л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. </a:t>
                      </a:r>
                      <a:r>
                        <a:rPr lang="ru-RU" dirty="0" err="1" smtClean="0">
                          <a:solidFill>
                            <a:srgbClr val="FF0000"/>
                          </a:solidFill>
                        </a:rPr>
                        <a:t>Мусы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rgbClr val="FF0000"/>
                          </a:solidFill>
                        </a:rPr>
                        <a:t>Джалиля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vert="vert27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5508104" y="4005064"/>
            <a:ext cx="1512168" cy="122413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МБОУ «СОШ с. </a:t>
            </a:r>
            <a:r>
              <a:rPr lang="ru-RU" sz="1200" b="1" dirty="0" err="1" smtClean="0">
                <a:solidFill>
                  <a:schemeClr val="tx1"/>
                </a:solidFill>
              </a:rPr>
              <a:t>Мамашир</a:t>
            </a:r>
            <a:r>
              <a:rPr lang="ru-RU" sz="1200" b="1" dirty="0" smtClean="0">
                <a:solidFill>
                  <a:schemeClr val="tx1"/>
                </a:solidFill>
              </a:rPr>
              <a:t>» улица </a:t>
            </a:r>
            <a:r>
              <a:rPr lang="ru-RU" sz="1200" b="1" dirty="0" err="1" smtClean="0">
                <a:solidFill>
                  <a:schemeClr val="tx1"/>
                </a:solidFill>
              </a:rPr>
              <a:t>Р.Нигматуллина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, дом №14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27984" y="4581128"/>
            <a:ext cx="1080120" cy="64807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Детский сад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27984" y="4221088"/>
            <a:ext cx="432048" cy="36004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331640" y="3573016"/>
            <a:ext cx="2736304" cy="1944216"/>
          </a:xfrm>
          <a:prstGeom prst="rect">
            <a:avLst/>
          </a:prstGeom>
          <a:blipFill>
            <a:blip r:embed="rId2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Пришкольный  участок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388424" y="5517232"/>
            <a:ext cx="504056" cy="50405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Дом №33</a:t>
            </a:r>
            <a:endParaRPr lang="ru-RU" sz="11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79512" y="4797152"/>
            <a:ext cx="504056" cy="50405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Дом №34 </a:t>
            </a:r>
            <a:endParaRPr lang="ru-RU" sz="11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79512" y="5589240"/>
            <a:ext cx="504056" cy="54868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Дом №32</a:t>
            </a:r>
            <a:endParaRPr lang="ru-RU" sz="11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331640" y="6165304"/>
            <a:ext cx="576064" cy="50405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Дом №29</a:t>
            </a:r>
            <a:endParaRPr lang="ru-RU" sz="11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8388424" y="3573016"/>
            <a:ext cx="504056" cy="50405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Дом №10</a:t>
            </a:r>
            <a:endParaRPr lang="ru-RU" sz="1100" dirty="0"/>
          </a:p>
        </p:txBody>
      </p:sp>
      <p:sp>
        <p:nvSpPr>
          <p:cNvPr id="31" name="Стрелка влево 30"/>
          <p:cNvSpPr/>
          <p:nvPr/>
        </p:nvSpPr>
        <p:spPr>
          <a:xfrm>
            <a:off x="539552" y="2924945"/>
            <a:ext cx="8064896" cy="117726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 flipV="1">
            <a:off x="539552" y="3212976"/>
            <a:ext cx="8136903" cy="117726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0" name="AutoShape 6" descr="Картинки по запросу лежачий полицейский по отдельности"/>
          <p:cNvSpPr>
            <a:spLocks noChangeAspect="1" noChangeArrowheads="1"/>
          </p:cNvSpPr>
          <p:nvPr/>
        </p:nvSpPr>
        <p:spPr bwMode="auto">
          <a:xfrm>
            <a:off x="395536" y="62068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 useBgFill="1">
        <p:nvSpPr>
          <p:cNvPr id="34" name="Прямоугольник 33"/>
          <p:cNvSpPr/>
          <p:nvPr/>
        </p:nvSpPr>
        <p:spPr>
          <a:xfrm>
            <a:off x="179400" y="262316"/>
            <a:ext cx="6336816" cy="1569660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ПЛАН –СХЕМА безопасного маршрута детей МБОУ </a:t>
            </a:r>
            <a:r>
              <a:rPr lang="en-US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«СОШ с. </a:t>
            </a:r>
            <a:r>
              <a:rPr lang="ru-RU" sz="2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Мамашир</a:t>
            </a:r>
            <a:r>
              <a:rPr lang="ru-RU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» </a:t>
            </a:r>
            <a:r>
              <a:rPr lang="ru-RU" sz="2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Кукморского</a:t>
            </a:r>
            <a:r>
              <a:rPr lang="ru-RU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муниципального района Республики Татарстан </a:t>
            </a:r>
            <a:endParaRPr lang="ru-RU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36" name="Picture 12" descr="http://im0-tub-ru.yandex.net/i?id=cbfab5929a8b93d71001c4ac013f7ec6-26-144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3429000"/>
            <a:ext cx="288032" cy="288032"/>
          </a:xfrm>
          <a:prstGeom prst="rect">
            <a:avLst/>
          </a:prstGeom>
          <a:noFill/>
        </p:spPr>
      </p:pic>
      <p:pic>
        <p:nvPicPr>
          <p:cNvPr id="42" name="Picture 12" descr="http://im0-tub-ru.yandex.net/i?id=cbfab5929a8b93d71001c4ac013f7ec6-26-144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0392" y="2492896"/>
            <a:ext cx="288032" cy="288032"/>
          </a:xfrm>
          <a:prstGeom prst="rect">
            <a:avLst/>
          </a:prstGeom>
          <a:noFill/>
        </p:spPr>
      </p:pic>
      <p:pic>
        <p:nvPicPr>
          <p:cNvPr id="43" name="Picture 2" descr="Скачать ГОСТ Р 52290-2004 ТСОДД. Знаки дорожные. Общие технические требования Скачать бесплатно без регистрации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2564903"/>
            <a:ext cx="288032" cy="256349"/>
          </a:xfrm>
          <a:prstGeom prst="rect">
            <a:avLst/>
          </a:prstGeom>
          <a:noFill/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6256" y="2780928"/>
            <a:ext cx="144016" cy="630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" name="Picture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20272" y="2636912"/>
            <a:ext cx="295924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68144" y="2852936"/>
            <a:ext cx="360040" cy="59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52120" y="3282698"/>
            <a:ext cx="360040" cy="348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6176" y="2651016"/>
            <a:ext cx="360039" cy="34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4" name="Прямоугольник 63"/>
          <p:cNvSpPr/>
          <p:nvPr/>
        </p:nvSpPr>
        <p:spPr>
          <a:xfrm>
            <a:off x="7308304" y="5661248"/>
            <a:ext cx="576064" cy="57606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Дом №36</a:t>
            </a:r>
            <a:endParaRPr lang="ru-RU" sz="1100" dirty="0"/>
          </a:p>
        </p:txBody>
      </p:sp>
      <p:sp>
        <p:nvSpPr>
          <p:cNvPr id="51" name="Овал 50"/>
          <p:cNvSpPr/>
          <p:nvPr/>
        </p:nvSpPr>
        <p:spPr>
          <a:xfrm>
            <a:off x="7812360" y="692696"/>
            <a:ext cx="504056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516216" y="188640"/>
            <a:ext cx="2418691" cy="22290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0" name="Овал 69"/>
          <p:cNvSpPr/>
          <p:nvPr/>
        </p:nvSpPr>
        <p:spPr>
          <a:xfrm rot="7711275">
            <a:off x="6577087" y="472280"/>
            <a:ext cx="1624509" cy="1187269"/>
          </a:xfrm>
          <a:prstGeom prst="ellipse">
            <a:avLst/>
          </a:prstGeom>
          <a:noFill/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 contourW="12700">
            <a:contourClr>
              <a:srgbClr val="FF00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6" descr="http://im0-tub-ru.yandex.net/i?id=ecd0cb7df4ecaafce92f4f1d27e3fe3a-108-144&amp;n=2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flipH="1">
            <a:off x="1619672" y="3429000"/>
            <a:ext cx="326437" cy="288032"/>
          </a:xfrm>
          <a:prstGeom prst="rect">
            <a:avLst/>
          </a:prstGeom>
          <a:noFill/>
        </p:spPr>
      </p:pic>
      <p:pic>
        <p:nvPicPr>
          <p:cNvPr id="66" name="Picture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88224" y="3356992"/>
            <a:ext cx="295924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7" name="Picture 6" descr="http://im0-tub-ru.yandex.net/i?id=ecd0cb7df4ecaafce92f4f1d27e3fe3a-108-144&amp;n=2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flipH="1">
            <a:off x="7596336" y="2564904"/>
            <a:ext cx="326437" cy="288032"/>
          </a:xfrm>
          <a:prstGeom prst="rect">
            <a:avLst/>
          </a:prstGeom>
          <a:noFill/>
        </p:spPr>
      </p:pic>
      <p:pic>
        <p:nvPicPr>
          <p:cNvPr id="39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27784" y="2780928"/>
            <a:ext cx="144016" cy="630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" name="Picture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67744" y="3284984"/>
            <a:ext cx="295924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" name="Picture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15816" y="2708920"/>
            <a:ext cx="295924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" name="Picture 2" descr="Скачать ГОСТ Р 52290-2004 ТСОДД. Знаки дорожные. Общие технические требования Скачать бесплатно без регистрации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3429000"/>
            <a:ext cx="288032" cy="2563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69</Words>
  <Application>Microsoft Office PowerPoint</Application>
  <PresentationFormat>Экран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МАМАШИР</dc:creator>
  <cp:lastModifiedBy>Назгуль</cp:lastModifiedBy>
  <cp:revision>54</cp:revision>
  <dcterms:created xsi:type="dcterms:W3CDTF">2015-02-16T06:41:55Z</dcterms:created>
  <dcterms:modified xsi:type="dcterms:W3CDTF">2015-08-24T08:22:42Z</dcterms:modified>
</cp:coreProperties>
</file>